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84FC93-26DD-4FF6-8332-89BF6C3336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2C2F1416-381C-47E1-AD62-3D6E830DEE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73F4E52-5013-4B4C-99FA-D19BF9AD8A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22177-B5E2-4BD8-BAA8-176C29A483F3}" type="datetimeFigureOut">
              <a:rPr lang="da-DK" smtClean="0"/>
              <a:t>24-10-2023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18DEE6DE-C33C-484E-92BB-ADFF5C385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3AB2840A-67C2-4856-ADF4-ACFE58753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5910F-E8C8-4E40-8C25-13C4F432011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03093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9F7729-3F22-46D0-A65D-8C9052755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B8C25E3B-36B6-4932-8A0C-EE3525AD46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ABA7FCA7-A5E2-4E06-95E7-0212A5CB09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22177-B5E2-4BD8-BAA8-176C29A483F3}" type="datetimeFigureOut">
              <a:rPr lang="da-DK" smtClean="0"/>
              <a:t>24-10-2023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355E9762-27B1-4E74-8DAF-2D4840912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FD92835-7880-4278-BFEB-63C2039C9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5910F-E8C8-4E40-8C25-13C4F432011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34201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18C46094-6F2B-473E-B4A1-6968E9244D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87A7D9B5-35E1-4514-83E8-03D353AD5A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33F1A3A0-8C22-414A-AEAC-341EDEB61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22177-B5E2-4BD8-BAA8-176C29A483F3}" type="datetimeFigureOut">
              <a:rPr lang="da-DK" smtClean="0"/>
              <a:t>24-10-2023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03A846E-347D-4DFD-B7AF-64C290A0E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3431F9F-4E09-46F7-9494-646E565F5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5910F-E8C8-4E40-8C25-13C4F432011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55007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F916E2-0642-4C6B-91B8-65C64838D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66AF45E-5447-4601-AC5B-26AD79E737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A883C888-3922-47AB-9132-D22F63DD0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22177-B5E2-4BD8-BAA8-176C29A483F3}" type="datetimeFigureOut">
              <a:rPr lang="da-DK" smtClean="0"/>
              <a:t>24-10-2023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C42383AB-EA12-4892-A93F-99665822B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953C2E9-C97B-4B75-952F-BC2692D9F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5910F-E8C8-4E40-8C25-13C4F432011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35986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F70C78-63C1-48C8-8A10-7212B22D5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3EBD097D-CD3C-4F55-8963-EBAB3449B3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8352A705-6122-4FB2-81A3-C52E3CFC8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22177-B5E2-4BD8-BAA8-176C29A483F3}" type="datetimeFigureOut">
              <a:rPr lang="da-DK" smtClean="0"/>
              <a:t>24-10-2023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EBDF0BE9-BDE7-4FB6-B058-DB2BFC639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3282B220-0B23-433D-8098-81AF715B0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5910F-E8C8-4E40-8C25-13C4F432011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4183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93348A-B6D4-4A92-AF58-A1F0A05E9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3F3199E-F171-4EA9-A79A-E0B36B8C33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E4AD8BFA-5EF4-4E2B-AB94-DCDC862318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CDB11DC2-686D-4233-AD1B-47E182B80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22177-B5E2-4BD8-BAA8-176C29A483F3}" type="datetimeFigureOut">
              <a:rPr lang="da-DK" smtClean="0"/>
              <a:t>24-10-2023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A03BC68B-C4B8-4C94-A45B-A5DDDFC59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90640493-EE6F-47C0-9ECB-37441ACC0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5910F-E8C8-4E40-8C25-13C4F432011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62045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D561A2-566E-4C1B-84C0-02ED93746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24A7F492-08EB-41E3-8793-07C57B102B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946964EC-CD98-4A2A-B742-B681AE71DB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F899844E-386F-41BC-8ECF-1931E59C68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E2514F1C-3D07-4A8E-9774-262AEABD18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F4A19D49-AB9B-4902-A46F-D636DFF653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22177-B5E2-4BD8-BAA8-176C29A483F3}" type="datetimeFigureOut">
              <a:rPr lang="da-DK" smtClean="0"/>
              <a:t>24-10-2023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AB3B44B9-34A6-4B0C-AB1B-043793298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F6B4D739-49D6-4902-B9CE-0F7AF1F87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5910F-E8C8-4E40-8C25-13C4F432011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97097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73B439-89F7-4163-9CDC-9486F6FD9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BB6B430A-59DC-4860-9E4B-2D142DE2D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22177-B5E2-4BD8-BAA8-176C29A483F3}" type="datetimeFigureOut">
              <a:rPr lang="da-DK" smtClean="0"/>
              <a:t>24-10-2023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5C193BA0-0B71-479F-8133-108E8E391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BA4287EE-3D5B-45DA-947E-4024E0F97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5910F-E8C8-4E40-8C25-13C4F432011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51317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4FBE1C96-D7E6-4987-A881-480D75C2BE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22177-B5E2-4BD8-BAA8-176C29A483F3}" type="datetimeFigureOut">
              <a:rPr lang="da-DK" smtClean="0"/>
              <a:t>24-10-2023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7D29838F-45B2-4519-9F3C-1183A28CA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67266DAD-F97F-4D80-B1C8-1B67F7FAA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5910F-E8C8-4E40-8C25-13C4F432011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40224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788490-6673-4C35-A1FC-F1EE59B51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566CC20-A210-402E-A97F-5E52723D82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1352042B-2C94-4978-9501-5782DDA887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4BF93E7A-C446-4E2E-B03E-D49CD2935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22177-B5E2-4BD8-BAA8-176C29A483F3}" type="datetimeFigureOut">
              <a:rPr lang="da-DK" smtClean="0"/>
              <a:t>24-10-2023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46ABA607-16E9-4859-A977-D7F92B421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D6E345A5-7F7E-4ECC-B627-D32EDFA06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5910F-E8C8-4E40-8C25-13C4F432011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84314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373000-10F1-4BEE-AF86-4AA236C08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55DBB03A-2BEA-464D-85A8-E4ABB9CB92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733B9092-8725-4DC2-A429-F00B3CC059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6F6A21B7-1587-4FB8-84BD-7D5B0F365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22177-B5E2-4BD8-BAA8-176C29A483F3}" type="datetimeFigureOut">
              <a:rPr lang="da-DK" smtClean="0"/>
              <a:t>24-10-2023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3295694C-C125-4365-99A1-8ECB8600B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7265299B-5D03-4FDD-B86A-19A27856D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5910F-E8C8-4E40-8C25-13C4F432011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8702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DF75B61A-A022-44B5-9E2B-C5FB11E45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48BD0BB-F35C-4615-88CA-C43E6E4237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A12EB1DD-FFFF-49F6-BF53-503F6D3C53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022177-B5E2-4BD8-BAA8-176C29A483F3}" type="datetimeFigureOut">
              <a:rPr lang="da-DK" smtClean="0"/>
              <a:t>24-10-2023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E1830C24-8B4B-446D-9BE2-802A7994FD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BF645CAD-37DB-45C4-BA9E-02CA0B79E5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15910F-E8C8-4E40-8C25-13C4F432011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82191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2CFBD5-6621-4E29-829A-A09007407A6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da-DK" sz="13000" dirty="0"/>
              <a:t>FOTOSAFARI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787627F1-6F83-4D3F-B140-6B32C48B71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54185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C94836-F2CD-4893-BC57-7B52480B8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638" y="237109"/>
            <a:ext cx="2744724" cy="1325563"/>
          </a:xfrm>
        </p:spPr>
        <p:txBody>
          <a:bodyPr>
            <a:noAutofit/>
          </a:bodyPr>
          <a:lstStyle/>
          <a:p>
            <a:r>
              <a:rPr lang="da-DK" sz="10000" dirty="0"/>
              <a:t>Børn</a:t>
            </a:r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4ABCB94C-49DF-4C01-8EF1-6D55AAC9BA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601641" y="2185345"/>
            <a:ext cx="4981384" cy="3736038"/>
          </a:xfrm>
          <a:prstGeom prst="rect">
            <a:avLst/>
          </a:prstGeom>
        </p:spPr>
      </p:pic>
      <p:pic>
        <p:nvPicPr>
          <p:cNvPr id="11" name="Billede 10">
            <a:extLst>
              <a:ext uri="{FF2B5EF4-FFF2-40B4-BE49-F238E27FC236}">
                <a16:creationId xmlns:a16="http://schemas.microsoft.com/office/drawing/2014/main" id="{ECDD2637-EDC2-4557-88C8-563EABB7BE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48" y="2273427"/>
            <a:ext cx="7620000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8024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C94836-F2CD-4893-BC57-7B52480B8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638" y="237109"/>
            <a:ext cx="2744724" cy="1325563"/>
          </a:xfrm>
        </p:spPr>
        <p:txBody>
          <a:bodyPr>
            <a:noAutofit/>
          </a:bodyPr>
          <a:lstStyle/>
          <a:p>
            <a:r>
              <a:rPr lang="da-DK" sz="10000" dirty="0"/>
              <a:t>Børn</a:t>
            </a:r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D11C5668-F3EC-4093-9597-D6832381FE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64033" y="2232279"/>
            <a:ext cx="4593336" cy="3445002"/>
          </a:xfrm>
          <a:prstGeom prst="rect">
            <a:avLst/>
          </a:prstGeom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A0670A82-D272-4C79-A861-E069AF34BA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99331" y="2232279"/>
            <a:ext cx="4593338" cy="3445004"/>
          </a:xfrm>
          <a:prstGeom prst="rect">
            <a:avLst/>
          </a:prstGeom>
        </p:spPr>
      </p:pic>
      <p:pic>
        <p:nvPicPr>
          <p:cNvPr id="12" name="Billede 11">
            <a:extLst>
              <a:ext uri="{FF2B5EF4-FFF2-40B4-BE49-F238E27FC236}">
                <a16:creationId xmlns:a16="http://schemas.microsoft.com/office/drawing/2014/main" id="{69FD5522-6E7E-4BA0-A49A-DF48586168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733917" y="2232279"/>
            <a:ext cx="4593338" cy="3445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6406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C94836-F2CD-4893-BC57-7B52480B8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4147" y="2766218"/>
            <a:ext cx="3743706" cy="1325563"/>
          </a:xfrm>
        </p:spPr>
        <p:txBody>
          <a:bodyPr>
            <a:noAutofit/>
          </a:bodyPr>
          <a:lstStyle/>
          <a:p>
            <a:r>
              <a:rPr lang="da-DK" sz="20000" dirty="0"/>
              <a:t>FIN</a:t>
            </a:r>
          </a:p>
        </p:txBody>
      </p:sp>
    </p:spTree>
    <p:extLst>
      <p:ext uri="{BB962C8B-B14F-4D97-AF65-F5344CB8AC3E}">
        <p14:creationId xmlns:p14="http://schemas.microsoft.com/office/powerpoint/2010/main" val="28957012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C94836-F2CD-4893-BC57-7B52480B8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0680" y="2712085"/>
            <a:ext cx="10515600" cy="1325563"/>
          </a:xfrm>
        </p:spPr>
        <p:txBody>
          <a:bodyPr>
            <a:noAutofit/>
          </a:bodyPr>
          <a:lstStyle/>
          <a:p>
            <a:r>
              <a:rPr lang="da-DK" sz="10000" dirty="0"/>
              <a:t>Udenfor</a:t>
            </a:r>
          </a:p>
        </p:txBody>
      </p:sp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B9082E83-96E3-4B44-81F1-F8843CF6ED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95171" y="1908048"/>
            <a:ext cx="6759785" cy="3041903"/>
          </a:xfrm>
        </p:spPr>
      </p:pic>
    </p:spTree>
    <p:extLst>
      <p:ext uri="{BB962C8B-B14F-4D97-AF65-F5344CB8AC3E}">
        <p14:creationId xmlns:p14="http://schemas.microsoft.com/office/powerpoint/2010/main" val="4046326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C94836-F2CD-4893-BC57-7B52480B8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0124" y="151765"/>
            <a:ext cx="4111752" cy="1325563"/>
          </a:xfrm>
        </p:spPr>
        <p:txBody>
          <a:bodyPr>
            <a:noAutofit/>
          </a:bodyPr>
          <a:lstStyle/>
          <a:p>
            <a:r>
              <a:rPr lang="da-DK" sz="10000" dirty="0"/>
              <a:t>Voksen</a:t>
            </a:r>
          </a:p>
        </p:txBody>
      </p:sp>
      <p:pic>
        <p:nvPicPr>
          <p:cNvPr id="7" name="Pladsholder til indhold 6">
            <a:extLst>
              <a:ext uri="{FF2B5EF4-FFF2-40B4-BE49-F238E27FC236}">
                <a16:creationId xmlns:a16="http://schemas.microsoft.com/office/drawing/2014/main" id="{34177FBB-82B7-42BD-B30E-8BF4E6467C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672" y="1411732"/>
            <a:ext cx="11670736" cy="5251831"/>
          </a:xfrm>
        </p:spPr>
      </p:pic>
    </p:spTree>
    <p:extLst>
      <p:ext uri="{BB962C8B-B14F-4D97-AF65-F5344CB8AC3E}">
        <p14:creationId xmlns:p14="http://schemas.microsoft.com/office/powerpoint/2010/main" val="3111702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C94836-F2CD-4893-BC57-7B52480B8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0124" y="151765"/>
            <a:ext cx="4111752" cy="1325563"/>
          </a:xfrm>
        </p:spPr>
        <p:txBody>
          <a:bodyPr>
            <a:noAutofit/>
          </a:bodyPr>
          <a:lstStyle/>
          <a:p>
            <a:r>
              <a:rPr lang="da-DK" sz="10000" dirty="0"/>
              <a:t>Voksen</a:t>
            </a:r>
          </a:p>
        </p:txBody>
      </p:sp>
      <p:pic>
        <p:nvPicPr>
          <p:cNvPr id="6" name="Pladsholder til indhold 5">
            <a:extLst>
              <a:ext uri="{FF2B5EF4-FFF2-40B4-BE49-F238E27FC236}">
                <a16:creationId xmlns:a16="http://schemas.microsoft.com/office/drawing/2014/main" id="{C1E9880A-02D2-4F43-BF81-277A8605E3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467" y="2549015"/>
            <a:ext cx="1663530" cy="2957387"/>
          </a:xfrm>
        </p:spPr>
      </p:pic>
      <p:pic>
        <p:nvPicPr>
          <p:cNvPr id="9" name="Billede 8">
            <a:extLst>
              <a:ext uri="{FF2B5EF4-FFF2-40B4-BE49-F238E27FC236}">
                <a16:creationId xmlns:a16="http://schemas.microsoft.com/office/drawing/2014/main" id="{8088B630-6A15-4D02-B657-02D1C9F608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65476" y="2259030"/>
            <a:ext cx="4661040" cy="3495780"/>
          </a:xfrm>
          <a:prstGeom prst="rect">
            <a:avLst/>
          </a:prstGeom>
        </p:spPr>
      </p:pic>
      <p:pic>
        <p:nvPicPr>
          <p:cNvPr id="11" name="Billede 10">
            <a:extLst>
              <a:ext uri="{FF2B5EF4-FFF2-40B4-BE49-F238E27FC236}">
                <a16:creationId xmlns:a16="http://schemas.microsoft.com/office/drawing/2014/main" id="{CDE91F05-D1C8-47C3-AC53-C87F8C52B3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024" y="1671547"/>
            <a:ext cx="2649792" cy="4710741"/>
          </a:xfrm>
          <a:prstGeom prst="rect">
            <a:avLst/>
          </a:prstGeom>
        </p:spPr>
      </p:pic>
      <p:pic>
        <p:nvPicPr>
          <p:cNvPr id="13" name="Billede 12">
            <a:extLst>
              <a:ext uri="{FF2B5EF4-FFF2-40B4-BE49-F238E27FC236}">
                <a16:creationId xmlns:a16="http://schemas.microsoft.com/office/drawing/2014/main" id="{31B1D681-7C7A-493E-A792-B289924045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420018" y="2261773"/>
            <a:ext cx="4709160" cy="3531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1372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C94836-F2CD-4893-BC57-7B52480B8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0124" y="151765"/>
            <a:ext cx="4111752" cy="1325563"/>
          </a:xfrm>
        </p:spPr>
        <p:txBody>
          <a:bodyPr>
            <a:noAutofit/>
          </a:bodyPr>
          <a:lstStyle/>
          <a:p>
            <a:r>
              <a:rPr lang="da-DK" sz="10000" dirty="0"/>
              <a:t>Voksen</a:t>
            </a:r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6D88170C-E6CE-402A-8E11-B381AFCB8F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79298" y="1909953"/>
            <a:ext cx="5038344" cy="3778758"/>
          </a:xfrm>
          <a:prstGeom prst="rect">
            <a:avLst/>
          </a:prstGeom>
        </p:spPr>
      </p:pic>
      <p:pic>
        <p:nvPicPr>
          <p:cNvPr id="12" name="Billede 11">
            <a:extLst>
              <a:ext uri="{FF2B5EF4-FFF2-40B4-BE49-F238E27FC236}">
                <a16:creationId xmlns:a16="http://schemas.microsoft.com/office/drawing/2014/main" id="{EE9129E4-A246-4423-A82E-3FFB50F85B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716" y="1280160"/>
            <a:ext cx="3778758" cy="5038344"/>
          </a:xfrm>
          <a:prstGeom prst="rect">
            <a:avLst/>
          </a:prstGeom>
        </p:spPr>
      </p:pic>
      <p:pic>
        <p:nvPicPr>
          <p:cNvPr id="16" name="Billede 15">
            <a:extLst>
              <a:ext uri="{FF2B5EF4-FFF2-40B4-BE49-F238E27FC236}">
                <a16:creationId xmlns:a16="http://schemas.microsoft.com/office/drawing/2014/main" id="{FA307781-C313-431B-AE41-7CCDEC2D6D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579543" y="1905119"/>
            <a:ext cx="4999672" cy="3749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144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C94836-F2CD-4893-BC57-7B52480B8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0124" y="151765"/>
            <a:ext cx="4111752" cy="1325563"/>
          </a:xfrm>
        </p:spPr>
        <p:txBody>
          <a:bodyPr>
            <a:noAutofit/>
          </a:bodyPr>
          <a:lstStyle/>
          <a:p>
            <a:r>
              <a:rPr lang="da-DK" sz="10000" dirty="0"/>
              <a:t>Voksen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56B66FED-07C9-4869-A91C-D9595E1EA7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" y="1389507"/>
            <a:ext cx="4704080" cy="2646045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553DC71A-7464-453E-AC5F-2588278F54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032623" y="857631"/>
            <a:ext cx="4544568" cy="3408426"/>
          </a:xfrm>
          <a:prstGeom prst="rect">
            <a:avLst/>
          </a:prstGeom>
        </p:spPr>
      </p:pic>
      <p:pic>
        <p:nvPicPr>
          <p:cNvPr id="9" name="Billede 8">
            <a:extLst>
              <a:ext uri="{FF2B5EF4-FFF2-40B4-BE49-F238E27FC236}">
                <a16:creationId xmlns:a16="http://schemas.microsoft.com/office/drawing/2014/main" id="{86B27759-04A2-4AC2-8103-C9FFFE9E28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6058" y="2003679"/>
            <a:ext cx="3408426" cy="4544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5524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C94836-F2CD-4893-BC57-7B52480B8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638" y="237109"/>
            <a:ext cx="2744724" cy="1325563"/>
          </a:xfrm>
        </p:spPr>
        <p:txBody>
          <a:bodyPr>
            <a:noAutofit/>
          </a:bodyPr>
          <a:lstStyle/>
          <a:p>
            <a:r>
              <a:rPr lang="da-DK" sz="10000" dirty="0"/>
              <a:t>Børn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2C2F9DC3-FD28-45BB-A4F1-BB46D1FE3E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938528"/>
            <a:ext cx="10058400" cy="4526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4253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C94836-F2CD-4893-BC57-7B52480B8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638" y="237109"/>
            <a:ext cx="2744724" cy="1325563"/>
          </a:xfrm>
        </p:spPr>
        <p:txBody>
          <a:bodyPr>
            <a:noAutofit/>
          </a:bodyPr>
          <a:lstStyle/>
          <a:p>
            <a:r>
              <a:rPr lang="da-DK" sz="10000" dirty="0"/>
              <a:t>Børn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7A310466-26FA-485C-B7DF-C4D3CBDE05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783080"/>
            <a:ext cx="6096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4154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C94836-F2CD-4893-BC57-7B52480B8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638" y="237109"/>
            <a:ext cx="2744724" cy="1325563"/>
          </a:xfrm>
        </p:spPr>
        <p:txBody>
          <a:bodyPr>
            <a:noAutofit/>
          </a:bodyPr>
          <a:lstStyle/>
          <a:p>
            <a:r>
              <a:rPr lang="da-DK" sz="10000" dirty="0"/>
              <a:t>Børn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6152928E-DCD6-4BBF-A247-7FB401967D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62509" y="2331339"/>
            <a:ext cx="4556760" cy="3417570"/>
          </a:xfrm>
          <a:prstGeom prst="rect">
            <a:avLst/>
          </a:prstGeom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AD502FCA-1999-46EF-859D-2AD51B101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17620" y="2331339"/>
            <a:ext cx="4556760" cy="3417570"/>
          </a:xfrm>
          <a:prstGeom prst="rect">
            <a:avLst/>
          </a:prstGeom>
        </p:spPr>
      </p:pic>
      <p:pic>
        <p:nvPicPr>
          <p:cNvPr id="9" name="Billede 8">
            <a:extLst>
              <a:ext uri="{FF2B5EF4-FFF2-40B4-BE49-F238E27FC236}">
                <a16:creationId xmlns:a16="http://schemas.microsoft.com/office/drawing/2014/main" id="{464318B4-72A6-41B1-B2A1-9CBD7C0DFE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790307" y="2331339"/>
            <a:ext cx="4556760" cy="341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4538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12</Words>
  <Application>Microsoft Office PowerPoint</Application>
  <PresentationFormat>Widescreen</PresentationFormat>
  <Paragraphs>12</Paragraphs>
  <Slides>12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Office-tema</vt:lpstr>
      <vt:lpstr>FOTOSAFARI</vt:lpstr>
      <vt:lpstr>Udenfor</vt:lpstr>
      <vt:lpstr>Voksen</vt:lpstr>
      <vt:lpstr>Voksen</vt:lpstr>
      <vt:lpstr>Voksen</vt:lpstr>
      <vt:lpstr>Voksen</vt:lpstr>
      <vt:lpstr>Børn</vt:lpstr>
      <vt:lpstr>Børn</vt:lpstr>
      <vt:lpstr>Børn</vt:lpstr>
      <vt:lpstr>Børn</vt:lpstr>
      <vt:lpstr>Børn</vt:lpstr>
      <vt:lpstr>FIN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FOTOSAFARI</dc:title>
  <dc:creator>Kasper Svangren</dc:creator>
  <cp:lastModifiedBy>Lotte Møller</cp:lastModifiedBy>
  <cp:revision>5</cp:revision>
  <dcterms:created xsi:type="dcterms:W3CDTF">2023-08-25T06:50:07Z</dcterms:created>
  <dcterms:modified xsi:type="dcterms:W3CDTF">2023-10-24T08:54:08Z</dcterms:modified>
</cp:coreProperties>
</file>